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782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DDFA6-57A0-A3D0-6C8A-28273DC378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D54FD9-CEA4-48F7-8CFF-B7F538AE6D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1C4C21-1A15-2F77-2657-BEBF99790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DEE2-5848-4C95-8A9C-FAD8D028AD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4AC79D-58F6-0E5D-940B-66C45A6D7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A9726B-FA12-ABA4-69E4-CE09579C9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6215-540E-4337-9A92-3EA77BF03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13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44B1D-8960-D50F-F9F9-24418E618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337713-8041-C084-44AD-6516BE3CDF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DD1016-459C-FAAB-1042-D309817D1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DEE2-5848-4C95-8A9C-FAD8D028AD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8BA54E-A274-81C1-225A-236CA3519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8AE781-E764-AB1A-EF44-C051DB63D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6215-540E-4337-9A92-3EA77BF03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76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EE55D-58DC-9835-C96C-39D5ABFA7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314EF1-624A-E62D-78F0-8A5D2FCC5B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59DAB1-BBD2-4787-5BCA-77BAB7268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DEE2-5848-4C95-8A9C-FAD8D028AD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DAFD6F-131E-CB5F-3265-6C199B113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DB8F5D-BE61-B11A-57B6-C2D841028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6215-540E-4337-9A92-3EA77BF03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609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2A2BC-454C-7DB8-EA3F-9159F7221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1B310-858E-91CF-A433-464B1F0752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888199-7A86-29D9-B03E-0A2A01667E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A38897-7863-9274-21E1-8EEC8D0BB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DEE2-5848-4C95-8A9C-FAD8D028AD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C8DD1A-F710-4174-CBDC-67DD1DDD8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002160-67B9-039A-AE11-C0C31EC1B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6215-540E-4337-9A92-3EA77BF03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740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209C1-528A-E24E-D654-9082645BE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21CF57-BA9B-1CD5-5607-DBB8576F2A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C669EC-95FF-C647-0A64-0A3CC887F0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EE527E-CD33-160F-148B-1A4E82C10C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372281-6C8B-25FE-C1AD-4FEE02F446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8A8337F-5280-AF89-D149-5A8E5CA71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DEE2-5848-4C95-8A9C-FAD8D028AD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9682CB-33F1-50C1-EB08-7A21408E5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CB1B95-A584-0A9F-E07E-C42C703E8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6215-540E-4337-9A92-3EA77BF03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357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0C19C-BF5A-8948-6747-A90183E10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904489-3F8F-09C2-904F-75E994C42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DEE2-5848-4C95-8A9C-FAD8D028AD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329237-F5E0-8AF3-CAD7-EFABE5BC1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89834F-B246-A9A3-3EE5-22892F807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6215-540E-4337-9A92-3EA77BF03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119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C8D969-DADA-B852-96C6-3282A9565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DEE2-5848-4C95-8A9C-FAD8D028AD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E66ED2-6CFF-2761-4A50-94F17CC348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423D77-2720-063D-BEEB-1CA5832BF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6215-540E-4337-9A92-3EA77BF03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447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577BE-0433-88F1-18B7-C7618591B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1775D2-8E56-8318-8D12-2AB6C6E4B2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430BF2-A7B8-90C4-44ED-6394FB0F0F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D1947F-9FF6-4EE9-850A-C7A7F5DB4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DEE2-5848-4C95-8A9C-FAD8D028AD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8C0605-381E-0A3E-5D89-20ECE8422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26BC71-8B50-220E-9EB1-CADB19D60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6215-540E-4337-9A92-3EA77BF03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342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27E49-6C94-2E15-C4D9-71886B8A66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BA6990B-3FC8-2713-F4DC-8EBC0BF543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EBFE7D-EBE0-E7C6-7544-AAC4B40BE0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5AE3D3-61D5-7931-3424-8510CF0F9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DEE2-5848-4C95-8A9C-FAD8D028AD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2811DB-EE32-9082-0115-DDD929FA0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9699D0-6AE5-DCBB-4250-4D4EC8E46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6215-540E-4337-9A92-3EA77BF03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694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9B68A-8715-A810-F155-F595E519F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54FFA0-BA83-88BA-F3A1-BEA1FD54CE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1D586-6CB6-F98E-C2FD-BA9EEA276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DEE2-5848-4C95-8A9C-FAD8D028AD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0D7C2B-145F-0074-E15F-EA99563C8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497FA8-7497-53A2-CD67-15CF0C6EA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6215-540E-4337-9A92-3EA77BF03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518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0CF622-AC8A-AE6D-04CD-5B46A9C34E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9C7924-E594-45EC-336C-1F33E08E71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FD5736-A2D1-E6BA-EFE0-E409E81F7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DEE2-5848-4C95-8A9C-FAD8D028AD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67FA8D-F616-32B4-B547-94E1B6639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367A5-21C4-79ED-C3F7-43924DC0A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6215-540E-4337-9A92-3EA77BF03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818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0EF66E-2328-496F-5D3B-2321AE64B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BE87AE-2868-AA68-6FE0-44FB998658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30B362-2DE1-5454-18AE-ED2CA92B5D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3DEE2-5848-4C95-8A9C-FAD8D028AD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663C6-6CDE-9AD0-7E07-E3EAC85130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F492B4-77F8-1A85-2A65-B9D64B05CD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66215-540E-4337-9A92-3EA77BF03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418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403943C-3CB6-D6EF-1977-9697B736EA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150478"/>
            <a:ext cx="4587181" cy="582306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070282F-3544-4DB8-902C-A58AC32F9A37}"/>
              </a:ext>
            </a:extLst>
          </p:cNvPr>
          <p:cNvSpPr txBox="1"/>
          <p:nvPr/>
        </p:nvSpPr>
        <p:spPr>
          <a:xfrm>
            <a:off x="200025" y="6061191"/>
            <a:ext cx="45871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Late Afternoon, New York, Winter, 1900 – Frederick Childe Hassam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DEA879-B8B8-19BD-098C-65425424BF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1975" y="150478"/>
            <a:ext cx="7040000" cy="3960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7F706E8-753B-4717-C254-B99FB0C7FD53}"/>
              </a:ext>
            </a:extLst>
          </p:cNvPr>
          <p:cNvSpPr txBox="1"/>
          <p:nvPr/>
        </p:nvSpPr>
        <p:spPr>
          <a:xfrm>
            <a:off x="4951975" y="4330184"/>
            <a:ext cx="4587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Winter Landscape – Wassily Kandinsky</a:t>
            </a:r>
          </a:p>
        </p:txBody>
      </p:sp>
    </p:spTree>
    <p:extLst>
      <p:ext uri="{BB962C8B-B14F-4D97-AF65-F5344CB8AC3E}">
        <p14:creationId xmlns:p14="http://schemas.microsoft.com/office/powerpoint/2010/main" val="35885191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448422-D2F8-5A26-2BA8-8627017C2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620" y="124894"/>
            <a:ext cx="5834251" cy="396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7D4D3F-033A-057C-80B8-61EE6BBDE749}"/>
              </a:ext>
            </a:extLst>
          </p:cNvPr>
          <p:cNvSpPr txBox="1"/>
          <p:nvPr/>
        </p:nvSpPr>
        <p:spPr>
          <a:xfrm>
            <a:off x="179620" y="4221718"/>
            <a:ext cx="2854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Magpie - Claude Monet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2E477C-3DFA-CAD5-CBA1-5BDDFFC89D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3237" y="124894"/>
            <a:ext cx="4872321" cy="3960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57E675F-E617-B166-C3BC-88977683525F}"/>
              </a:ext>
            </a:extLst>
          </p:cNvPr>
          <p:cNvSpPr txBox="1"/>
          <p:nvPr/>
        </p:nvSpPr>
        <p:spPr>
          <a:xfrm>
            <a:off x="6792680" y="4261961"/>
            <a:ext cx="5219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Landscape under snow – Vincent Van  Gogh</a:t>
            </a:r>
          </a:p>
        </p:txBody>
      </p:sp>
    </p:spTree>
    <p:extLst>
      <p:ext uri="{BB962C8B-B14F-4D97-AF65-F5344CB8AC3E}">
        <p14:creationId xmlns:p14="http://schemas.microsoft.com/office/powerpoint/2010/main" val="20804000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B92C26-1A19-4A4B-C9B2-49546D9B96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25" y="200025"/>
            <a:ext cx="6061224" cy="396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1825947-8E47-8A65-ABD0-02FE8B52DF72}"/>
              </a:ext>
            </a:extLst>
          </p:cNvPr>
          <p:cNvSpPr txBox="1"/>
          <p:nvPr/>
        </p:nvSpPr>
        <p:spPr>
          <a:xfrm>
            <a:off x="161925" y="4386134"/>
            <a:ext cx="5667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Night Snow at </a:t>
            </a:r>
            <a:r>
              <a:rPr lang="en-GB" dirty="0" err="1"/>
              <a:t>Kambara</a:t>
            </a:r>
            <a:r>
              <a:rPr lang="en-GB" dirty="0"/>
              <a:t> – Utagawa </a:t>
            </a:r>
            <a:r>
              <a:rPr lang="en-GB" dirty="0" err="1"/>
              <a:t>Hiroshiga</a:t>
            </a:r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FF18E9-A47E-E6D9-2095-050D750AF7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9900" y="200025"/>
            <a:ext cx="4950000" cy="3960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70DB32-1B79-F9B3-8641-8440460F45F8}"/>
              </a:ext>
            </a:extLst>
          </p:cNvPr>
          <p:cNvSpPr txBox="1"/>
          <p:nvPr/>
        </p:nvSpPr>
        <p:spPr>
          <a:xfrm>
            <a:off x="6819900" y="4386134"/>
            <a:ext cx="4714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 Snow in the Avenue – Edvard Munch</a:t>
            </a:r>
          </a:p>
        </p:txBody>
      </p:sp>
    </p:spTree>
    <p:extLst>
      <p:ext uri="{BB962C8B-B14F-4D97-AF65-F5344CB8AC3E}">
        <p14:creationId xmlns:p14="http://schemas.microsoft.com/office/powerpoint/2010/main" val="4185332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CC61BC-1D66-F808-ACB5-366599ED59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387" y="79725"/>
            <a:ext cx="4241360" cy="6084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514D6E-6B09-C886-1D22-7E49FEF3C31C}"/>
              </a:ext>
            </a:extLst>
          </p:cNvPr>
          <p:cNvSpPr txBox="1"/>
          <p:nvPr/>
        </p:nvSpPr>
        <p:spPr>
          <a:xfrm>
            <a:off x="123825" y="628864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In the Wild North - Ivan </a:t>
            </a:r>
            <a:r>
              <a:rPr lang="en-GB" dirty="0" err="1"/>
              <a:t>Shishkin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CD779E-C303-9B53-DAAE-639BC6ED34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944" y="114300"/>
            <a:ext cx="6689675" cy="4824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FFAFF60-D9E8-6DDF-5E31-B15B29515A59}"/>
              </a:ext>
            </a:extLst>
          </p:cNvPr>
          <p:cNvSpPr txBox="1"/>
          <p:nvPr/>
        </p:nvSpPr>
        <p:spPr>
          <a:xfrm>
            <a:off x="5029200" y="506321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Winter Landscape with Church - Caspar David Friedrich</a:t>
            </a:r>
          </a:p>
        </p:txBody>
      </p:sp>
    </p:spTree>
    <p:extLst>
      <p:ext uri="{BB962C8B-B14F-4D97-AF65-F5344CB8AC3E}">
        <p14:creationId xmlns:p14="http://schemas.microsoft.com/office/powerpoint/2010/main" val="5689655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Widescreen</PresentationFormat>
  <Paragraphs>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Bailey</dc:creator>
  <cp:lastModifiedBy>S Bailey</cp:lastModifiedBy>
  <cp:revision>1</cp:revision>
  <dcterms:created xsi:type="dcterms:W3CDTF">2022-10-31T16:28:28Z</dcterms:created>
  <dcterms:modified xsi:type="dcterms:W3CDTF">2022-10-31T16:42:51Z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2022-10-31T16:42:29Z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c5a5007f-3f84-4671-899e-ff07e7938758</vt:lpwstr>
  </property>
  <property fmtid="{D5CDD505-2E9C-101B-9397-08002B2CF9AE}" pid="7" name="MSIP_Label_defa4170-0d19-0005-0004-bc88714345d2_ActionId">
    <vt:lpwstr>334d3dad-c2b9-4665-a7ab-f66c51e8764b</vt:lpwstr>
  </property>
  <property fmtid="{D5CDD505-2E9C-101B-9397-08002B2CF9AE}" pid="8" name="MSIP_Label_defa4170-0d19-0005-0004-bc88714345d2_ContentBits">
    <vt:lpwstr>0</vt:lpwstr>
  </property>
</Properties>
</file>