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56" r:id="rId5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BFB8"/>
    <a:srgbClr val="DC3837"/>
    <a:srgbClr val="F7611F"/>
    <a:srgbClr val="40A4D9"/>
    <a:srgbClr val="A363D9"/>
    <a:srgbClr val="B2C225"/>
    <a:srgbClr val="EF647A"/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1235C2-5CED-4C94-8D10-E1734F949C35}" v="161" dt="2025-12-27T10:59:14.7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30"/>
  </p:normalViewPr>
  <p:slideViewPr>
    <p:cSldViewPr snapToGrid="0" snapToObjects="1">
      <p:cViewPr varScale="1">
        <p:scale>
          <a:sx n="59" d="100"/>
          <a:sy n="59" d="100"/>
        </p:scale>
        <p:origin x="256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Clark" userId="356b641d-bb84-43b8-8c04-ccd5cf329ed7" providerId="ADAL" clId="{43FC34AA-F2C4-4E07-94D8-2FA21BF8F507}"/>
    <pc:docChg chg="undo custSel modSld">
      <pc:chgData name="S Clark" userId="356b641d-bb84-43b8-8c04-ccd5cf329ed7" providerId="ADAL" clId="{43FC34AA-F2C4-4E07-94D8-2FA21BF8F507}" dt="2025-12-27T10:59:14.799" v="1274" actId="1076"/>
      <pc:docMkLst>
        <pc:docMk/>
      </pc:docMkLst>
      <pc:sldChg chg="addSp delSp modSp mod">
        <pc:chgData name="S Clark" userId="356b641d-bb84-43b8-8c04-ccd5cf329ed7" providerId="ADAL" clId="{43FC34AA-F2C4-4E07-94D8-2FA21BF8F507}" dt="2025-12-27T10:59:14.799" v="1274" actId="1076"/>
        <pc:sldMkLst>
          <pc:docMk/>
          <pc:sldMk cId="1822568156" sldId="256"/>
        </pc:sldMkLst>
        <pc:spChg chg="mod ord">
          <ac:chgData name="S Clark" userId="356b641d-bb84-43b8-8c04-ccd5cf329ed7" providerId="ADAL" clId="{43FC34AA-F2C4-4E07-94D8-2FA21BF8F507}" dt="2025-12-10T16:00:40.619" v="318" actId="1076"/>
          <ac:spMkLst>
            <pc:docMk/>
            <pc:sldMk cId="1822568156" sldId="256"/>
            <ac:spMk id="6" creationId="{00000000-0000-0000-0000-000000000000}"/>
          </ac:spMkLst>
        </pc:spChg>
        <pc:spChg chg="add mod">
          <ac:chgData name="S Clark" userId="356b641d-bb84-43b8-8c04-ccd5cf329ed7" providerId="ADAL" clId="{43FC34AA-F2C4-4E07-94D8-2FA21BF8F507}" dt="2025-12-27T10:58:34.054" v="1270" actId="1076"/>
          <ac:spMkLst>
            <pc:docMk/>
            <pc:sldMk cId="1822568156" sldId="256"/>
            <ac:spMk id="7" creationId="{A09DBDDC-5254-C64E-FFF3-29333DF96F0B}"/>
          </ac:spMkLst>
        </pc:spChg>
        <pc:spChg chg="add del mod">
          <ac:chgData name="S Clark" userId="356b641d-bb84-43b8-8c04-ccd5cf329ed7" providerId="ADAL" clId="{43FC34AA-F2C4-4E07-94D8-2FA21BF8F507}" dt="2025-12-27T10:32:50.602" v="764"/>
          <ac:spMkLst>
            <pc:docMk/>
            <pc:sldMk cId="1822568156" sldId="256"/>
            <ac:spMk id="15" creationId="{1DF96612-2CB1-453B-D289-EF44B3D3CD0C}"/>
          </ac:spMkLst>
        </pc:spChg>
        <pc:spChg chg="add mod">
          <ac:chgData name="S Clark" userId="356b641d-bb84-43b8-8c04-ccd5cf329ed7" providerId="ADAL" clId="{43FC34AA-F2C4-4E07-94D8-2FA21BF8F507}" dt="2025-12-27T10:56:06.025" v="1239" actId="1076"/>
          <ac:spMkLst>
            <pc:docMk/>
            <pc:sldMk cId="1822568156" sldId="256"/>
            <ac:spMk id="16" creationId="{BD57B41A-32C3-A85A-74ED-A93E96B9B3D9}"/>
          </ac:spMkLst>
        </pc:spChg>
        <pc:spChg chg="add mod">
          <ac:chgData name="S Clark" userId="356b641d-bb84-43b8-8c04-ccd5cf329ed7" providerId="ADAL" clId="{43FC34AA-F2C4-4E07-94D8-2FA21BF8F507}" dt="2025-12-27T10:52:57.019" v="1218" actId="1076"/>
          <ac:spMkLst>
            <pc:docMk/>
            <pc:sldMk cId="1822568156" sldId="256"/>
            <ac:spMk id="17" creationId="{788D2C20-B305-171C-A596-3642BD2941F7}"/>
          </ac:spMkLst>
        </pc:spChg>
        <pc:spChg chg="add mod">
          <ac:chgData name="S Clark" userId="356b641d-bb84-43b8-8c04-ccd5cf329ed7" providerId="ADAL" clId="{43FC34AA-F2C4-4E07-94D8-2FA21BF8F507}" dt="2025-12-27T10:53:13.494" v="1219" actId="688"/>
          <ac:spMkLst>
            <pc:docMk/>
            <pc:sldMk cId="1822568156" sldId="256"/>
            <ac:spMk id="20" creationId="{862FC969-C102-158B-8D17-6EB1061BDDB5}"/>
          </ac:spMkLst>
        </pc:spChg>
        <pc:spChg chg="add mod">
          <ac:chgData name="S Clark" userId="356b641d-bb84-43b8-8c04-ccd5cf329ed7" providerId="ADAL" clId="{43FC34AA-F2C4-4E07-94D8-2FA21BF8F507}" dt="2025-12-27T10:59:05.231" v="1273" actId="1076"/>
          <ac:spMkLst>
            <pc:docMk/>
            <pc:sldMk cId="1822568156" sldId="256"/>
            <ac:spMk id="21" creationId="{96CB7C69-C4D1-4CCD-3138-A5E1E6D31E35}"/>
          </ac:spMkLst>
        </pc:spChg>
        <pc:spChg chg="add mod">
          <ac:chgData name="S Clark" userId="356b641d-bb84-43b8-8c04-ccd5cf329ed7" providerId="ADAL" clId="{43FC34AA-F2C4-4E07-94D8-2FA21BF8F507}" dt="2025-12-27T10:58:01.022" v="1268" actId="1076"/>
          <ac:spMkLst>
            <pc:docMk/>
            <pc:sldMk cId="1822568156" sldId="256"/>
            <ac:spMk id="22" creationId="{92759491-C47A-A7F5-544B-B4296B1199E2}"/>
          </ac:spMkLst>
        </pc:spChg>
        <pc:spChg chg="add mod">
          <ac:chgData name="S Clark" userId="356b641d-bb84-43b8-8c04-ccd5cf329ed7" providerId="ADAL" clId="{43FC34AA-F2C4-4E07-94D8-2FA21BF8F507}" dt="2025-12-10T15:56:34.531" v="275" actId="164"/>
          <ac:spMkLst>
            <pc:docMk/>
            <pc:sldMk cId="1822568156" sldId="256"/>
            <ac:spMk id="25" creationId="{57E8C89C-014C-0B83-8C6E-FA3A6865B6DB}"/>
          </ac:spMkLst>
        </pc:spChg>
        <pc:spChg chg="add mod">
          <ac:chgData name="S Clark" userId="356b641d-bb84-43b8-8c04-ccd5cf329ed7" providerId="ADAL" clId="{43FC34AA-F2C4-4E07-94D8-2FA21BF8F507}" dt="2025-12-10T15:51:19.125" v="207" actId="164"/>
          <ac:spMkLst>
            <pc:docMk/>
            <pc:sldMk cId="1822568156" sldId="256"/>
            <ac:spMk id="26" creationId="{19BD3CD4-12F2-6F87-493F-5F5434A2EB40}"/>
          </ac:spMkLst>
        </pc:spChg>
        <pc:spChg chg="add del mod">
          <ac:chgData name="S Clark" userId="356b641d-bb84-43b8-8c04-ccd5cf329ed7" providerId="ADAL" clId="{43FC34AA-F2C4-4E07-94D8-2FA21BF8F507}" dt="2025-12-27T10:57:00.187" v="1264" actId="478"/>
          <ac:spMkLst>
            <pc:docMk/>
            <pc:sldMk cId="1822568156" sldId="256"/>
            <ac:spMk id="27" creationId="{C78B2D93-E956-3B90-1889-CDF24ABDB929}"/>
          </ac:spMkLst>
        </pc:spChg>
        <pc:spChg chg="add mod">
          <ac:chgData name="S Clark" userId="356b641d-bb84-43b8-8c04-ccd5cf329ed7" providerId="ADAL" clId="{43FC34AA-F2C4-4E07-94D8-2FA21BF8F507}" dt="2025-12-27T10:55:49.595" v="1238" actId="1076"/>
          <ac:spMkLst>
            <pc:docMk/>
            <pc:sldMk cId="1822568156" sldId="256"/>
            <ac:spMk id="28" creationId="{21BB212E-3380-9196-CD9A-9BD84E69EEC9}"/>
          </ac:spMkLst>
        </pc:spChg>
        <pc:spChg chg="add mod topLvl">
          <ac:chgData name="S Clark" userId="356b641d-bb84-43b8-8c04-ccd5cf329ed7" providerId="ADAL" clId="{43FC34AA-F2C4-4E07-94D8-2FA21BF8F507}" dt="2025-12-10T16:00:08.182" v="309" actId="164"/>
          <ac:spMkLst>
            <pc:docMk/>
            <pc:sldMk cId="1822568156" sldId="256"/>
            <ac:spMk id="29" creationId="{E63F48F5-00BC-D9B4-BBCF-1E39B7CCE6CA}"/>
          </ac:spMkLst>
        </pc:spChg>
        <pc:spChg chg="add mod">
          <ac:chgData name="S Clark" userId="356b641d-bb84-43b8-8c04-ccd5cf329ed7" providerId="ADAL" clId="{43FC34AA-F2C4-4E07-94D8-2FA21BF8F507}" dt="2025-12-10T15:59:52.464" v="308" actId="164"/>
          <ac:spMkLst>
            <pc:docMk/>
            <pc:sldMk cId="1822568156" sldId="256"/>
            <ac:spMk id="30" creationId="{A89B2FF6-7003-29CE-C2E6-84ADFCFD3B01}"/>
          </ac:spMkLst>
        </pc:spChg>
        <pc:spChg chg="add mod">
          <ac:chgData name="S Clark" userId="356b641d-bb84-43b8-8c04-ccd5cf329ed7" providerId="ADAL" clId="{43FC34AA-F2C4-4E07-94D8-2FA21BF8F507}" dt="2025-12-27T10:56:54.145" v="1263" actId="1076"/>
          <ac:spMkLst>
            <pc:docMk/>
            <pc:sldMk cId="1822568156" sldId="256"/>
            <ac:spMk id="31" creationId="{9F0CA01C-B61E-6738-E7CD-8584504D983D}"/>
          </ac:spMkLst>
        </pc:spChg>
        <pc:spChg chg="add mod">
          <ac:chgData name="S Clark" userId="356b641d-bb84-43b8-8c04-ccd5cf329ed7" providerId="ADAL" clId="{43FC34AA-F2C4-4E07-94D8-2FA21BF8F507}" dt="2025-12-10T16:00:24.429" v="311" actId="164"/>
          <ac:spMkLst>
            <pc:docMk/>
            <pc:sldMk cId="1822568156" sldId="256"/>
            <ac:spMk id="33" creationId="{334C690D-C399-4420-BE56-91A1640DB0DB}"/>
          </ac:spMkLst>
        </pc:spChg>
        <pc:spChg chg="add mod topLvl">
          <ac:chgData name="S Clark" userId="356b641d-bb84-43b8-8c04-ccd5cf329ed7" providerId="ADAL" clId="{43FC34AA-F2C4-4E07-94D8-2FA21BF8F507}" dt="2025-12-10T16:00:51.084" v="321" actId="164"/>
          <ac:spMkLst>
            <pc:docMk/>
            <pc:sldMk cId="1822568156" sldId="256"/>
            <ac:spMk id="35" creationId="{4BB5315C-A7E5-3C72-5F8A-17F7B8CE27EE}"/>
          </ac:spMkLst>
        </pc:spChg>
        <pc:spChg chg="add mod">
          <ac:chgData name="S Clark" userId="356b641d-bb84-43b8-8c04-ccd5cf329ed7" providerId="ADAL" clId="{43FC34AA-F2C4-4E07-94D8-2FA21BF8F507}" dt="2025-12-27T10:57:27.764" v="1266" actId="1076"/>
          <ac:spMkLst>
            <pc:docMk/>
            <pc:sldMk cId="1822568156" sldId="256"/>
            <ac:spMk id="36" creationId="{3AF84162-9380-9BD8-876D-F94C6680D26E}"/>
          </ac:spMkLst>
        </pc:spChg>
        <pc:spChg chg="add mod">
          <ac:chgData name="S Clark" userId="356b641d-bb84-43b8-8c04-ccd5cf329ed7" providerId="ADAL" clId="{43FC34AA-F2C4-4E07-94D8-2FA21BF8F507}" dt="2025-12-27T10:58:42.363" v="1272" actId="1076"/>
          <ac:spMkLst>
            <pc:docMk/>
            <pc:sldMk cId="1822568156" sldId="256"/>
            <ac:spMk id="49" creationId="{5ADB0554-84A3-CD1D-54CC-088F163DF5AD}"/>
          </ac:spMkLst>
        </pc:spChg>
        <pc:spChg chg="mod">
          <ac:chgData name="S Clark" userId="356b641d-bb84-43b8-8c04-ccd5cf329ed7" providerId="ADAL" clId="{43FC34AA-F2C4-4E07-94D8-2FA21BF8F507}" dt="2025-12-10T15:58:38.095" v="290"/>
          <ac:spMkLst>
            <pc:docMk/>
            <pc:sldMk cId="1822568156" sldId="256"/>
            <ac:spMk id="60" creationId="{D14B7A29-61F3-A1C9-2184-D98DEADF1AF3}"/>
          </ac:spMkLst>
        </pc:spChg>
        <pc:grpChg chg="add mod">
          <ac:chgData name="S Clark" userId="356b641d-bb84-43b8-8c04-ccd5cf329ed7" providerId="ADAL" clId="{43FC34AA-F2C4-4E07-94D8-2FA21BF8F507}" dt="2025-12-27T10:42:55.038" v="1156" actId="1076"/>
          <ac:grpSpMkLst>
            <pc:docMk/>
            <pc:sldMk cId="1822568156" sldId="256"/>
            <ac:grpSpMk id="48" creationId="{D34F8473-B636-D6C0-0D04-7653A3EFE7AD}"/>
          </ac:grpSpMkLst>
        </pc:grpChg>
        <pc:grpChg chg="add mod">
          <ac:chgData name="S Clark" userId="356b641d-bb84-43b8-8c04-ccd5cf329ed7" providerId="ADAL" clId="{43FC34AA-F2C4-4E07-94D8-2FA21BF8F507}" dt="2025-12-27T10:43:03.883" v="1157" actId="1076"/>
          <ac:grpSpMkLst>
            <pc:docMk/>
            <pc:sldMk cId="1822568156" sldId="256"/>
            <ac:grpSpMk id="53" creationId="{542BE2ED-4FFE-2C64-BB9C-DADA7DE91A4D}"/>
          </ac:grpSpMkLst>
        </pc:grpChg>
        <pc:grpChg chg="add mod">
          <ac:chgData name="S Clark" userId="356b641d-bb84-43b8-8c04-ccd5cf329ed7" providerId="ADAL" clId="{43FC34AA-F2C4-4E07-94D8-2FA21BF8F507}" dt="2025-12-27T10:47:54.886" v="1181" actId="1076"/>
          <ac:grpSpMkLst>
            <pc:docMk/>
            <pc:sldMk cId="1822568156" sldId="256"/>
            <ac:grpSpMk id="59" creationId="{18401EF8-63E8-D248-8852-F7D66C178C48}"/>
          </ac:grpSpMkLst>
        </pc:grpChg>
        <pc:grpChg chg="add mod">
          <ac:chgData name="S Clark" userId="356b641d-bb84-43b8-8c04-ccd5cf329ed7" providerId="ADAL" clId="{43FC34AA-F2C4-4E07-94D8-2FA21BF8F507}" dt="2025-12-27T10:42:18.531" v="1152" actId="1076"/>
          <ac:grpSpMkLst>
            <pc:docMk/>
            <pc:sldMk cId="1822568156" sldId="256"/>
            <ac:grpSpMk id="62" creationId="{752F53FD-1627-AD9B-1D46-9E5B925C8D17}"/>
          </ac:grpSpMkLst>
        </pc:grpChg>
        <pc:grpChg chg="add mod">
          <ac:chgData name="S Clark" userId="356b641d-bb84-43b8-8c04-ccd5cf329ed7" providerId="ADAL" clId="{43FC34AA-F2C4-4E07-94D8-2FA21BF8F507}" dt="2025-12-27T10:42:09.641" v="1151" actId="1076"/>
          <ac:grpSpMkLst>
            <pc:docMk/>
            <pc:sldMk cId="1822568156" sldId="256"/>
            <ac:grpSpMk id="63" creationId="{E55793BF-6AF1-EBEA-F4F2-A2A621E5A4B0}"/>
          </ac:grpSpMkLst>
        </pc:grpChg>
        <pc:grpChg chg="add mod">
          <ac:chgData name="S Clark" userId="356b641d-bb84-43b8-8c04-ccd5cf329ed7" providerId="ADAL" clId="{43FC34AA-F2C4-4E07-94D8-2FA21BF8F507}" dt="2025-12-10T16:01:20.078" v="327" actId="1076"/>
          <ac:grpSpMkLst>
            <pc:docMk/>
            <pc:sldMk cId="1822568156" sldId="256"/>
            <ac:grpSpMk id="64" creationId="{DB25A42D-6BF3-4F67-E6B6-39C1B2FB630E}"/>
          </ac:grpSpMkLst>
        </pc:grpChg>
        <pc:grpChg chg="add mod">
          <ac:chgData name="S Clark" userId="356b641d-bb84-43b8-8c04-ccd5cf329ed7" providerId="ADAL" clId="{43FC34AA-F2C4-4E07-94D8-2FA21BF8F507}" dt="2025-12-27T10:54:48.828" v="1232" actId="1076"/>
          <ac:grpSpMkLst>
            <pc:docMk/>
            <pc:sldMk cId="1822568156" sldId="256"/>
            <ac:grpSpMk id="65" creationId="{8D392D8B-D6D4-76D6-5196-849AE85AC8D9}"/>
          </ac:grpSpMkLst>
        </pc:grpChg>
        <pc:picChg chg="add mod">
          <ac:chgData name="S Clark" userId="356b641d-bb84-43b8-8c04-ccd5cf329ed7" providerId="ADAL" clId="{43FC34AA-F2C4-4E07-94D8-2FA21BF8F507}" dt="2025-12-12T16:22:40.577" v="406" actId="688"/>
          <ac:picMkLst>
            <pc:docMk/>
            <pc:sldMk cId="1822568156" sldId="256"/>
            <ac:picMk id="2" creationId="{0618DC45-70D3-1D2A-FD54-101E9A476D8F}"/>
          </ac:picMkLst>
        </pc:picChg>
        <pc:picChg chg="add mod">
          <ac:chgData name="S Clark" userId="356b641d-bb84-43b8-8c04-ccd5cf329ed7" providerId="ADAL" clId="{43FC34AA-F2C4-4E07-94D8-2FA21BF8F507}" dt="2025-12-12T16:14:50.291" v="371" actId="167"/>
          <ac:picMkLst>
            <pc:docMk/>
            <pc:sldMk cId="1822568156" sldId="256"/>
            <ac:picMk id="3" creationId="{9A2A344B-861F-A533-A88F-7F85488F5507}"/>
          </ac:picMkLst>
        </pc:picChg>
        <pc:picChg chg="add mod">
          <ac:chgData name="S Clark" userId="356b641d-bb84-43b8-8c04-ccd5cf329ed7" providerId="ADAL" clId="{43FC34AA-F2C4-4E07-94D8-2FA21BF8F507}" dt="2025-12-27T10:59:14.799" v="1274" actId="1076"/>
          <ac:picMkLst>
            <pc:docMk/>
            <pc:sldMk cId="1822568156" sldId="256"/>
            <ac:picMk id="4" creationId="{EAA31616-BD89-1D75-FCAA-7A11FDCA54DF}"/>
          </ac:picMkLst>
        </pc:picChg>
        <pc:picChg chg="add mod">
          <ac:chgData name="S Clark" userId="356b641d-bb84-43b8-8c04-ccd5cf329ed7" providerId="ADAL" clId="{43FC34AA-F2C4-4E07-94D8-2FA21BF8F507}" dt="2025-12-27T10:42:36.279" v="1155" actId="688"/>
          <ac:picMkLst>
            <pc:docMk/>
            <pc:sldMk cId="1822568156" sldId="256"/>
            <ac:picMk id="5" creationId="{7A59909D-8C91-1DA7-6EE2-8B520F08AEA9}"/>
          </ac:picMkLst>
        </pc:picChg>
        <pc:picChg chg="add mod">
          <ac:chgData name="S Clark" userId="356b641d-bb84-43b8-8c04-ccd5cf329ed7" providerId="ADAL" clId="{43FC34AA-F2C4-4E07-94D8-2FA21BF8F507}" dt="2025-12-12T16:16:40.086" v="383" actId="167"/>
          <ac:picMkLst>
            <pc:docMk/>
            <pc:sldMk cId="1822568156" sldId="256"/>
            <ac:picMk id="8" creationId="{198270AF-3CBA-0398-2BA4-D0E32526E3A1}"/>
          </ac:picMkLst>
        </pc:picChg>
        <pc:picChg chg="add mod">
          <ac:chgData name="S Clark" userId="356b641d-bb84-43b8-8c04-ccd5cf329ed7" providerId="ADAL" clId="{43FC34AA-F2C4-4E07-94D8-2FA21BF8F507}" dt="2025-12-12T16:23:47.081" v="414" actId="1076"/>
          <ac:picMkLst>
            <pc:docMk/>
            <pc:sldMk cId="1822568156" sldId="256"/>
            <ac:picMk id="9" creationId="{C1CE8AC3-553B-8E7C-5EA5-760B8C90B61E}"/>
          </ac:picMkLst>
        </pc:picChg>
        <pc:picChg chg="add mod">
          <ac:chgData name="S Clark" userId="356b641d-bb84-43b8-8c04-ccd5cf329ed7" providerId="ADAL" clId="{43FC34AA-F2C4-4E07-94D8-2FA21BF8F507}" dt="2025-12-12T16:23:35.772" v="413" actId="167"/>
          <ac:picMkLst>
            <pc:docMk/>
            <pc:sldMk cId="1822568156" sldId="256"/>
            <ac:picMk id="10" creationId="{4A1FDFFF-39DE-BFF8-C938-123C6D722D59}"/>
          </ac:picMkLst>
        </pc:picChg>
        <pc:picChg chg="add mod">
          <ac:chgData name="S Clark" userId="356b641d-bb84-43b8-8c04-ccd5cf329ed7" providerId="ADAL" clId="{43FC34AA-F2C4-4E07-94D8-2FA21BF8F507}" dt="2025-12-12T16:24:23.482" v="418" actId="732"/>
          <ac:picMkLst>
            <pc:docMk/>
            <pc:sldMk cId="1822568156" sldId="256"/>
            <ac:picMk id="11" creationId="{449D1195-DC73-CAB8-890C-58162B980DAE}"/>
          </ac:picMkLst>
        </pc:picChg>
        <pc:picChg chg="add mod modCrop">
          <ac:chgData name="S Clark" userId="356b641d-bb84-43b8-8c04-ccd5cf329ed7" providerId="ADAL" clId="{43FC34AA-F2C4-4E07-94D8-2FA21BF8F507}" dt="2025-12-10T14:44:28.198" v="79" actId="1076"/>
          <ac:picMkLst>
            <pc:docMk/>
            <pc:sldMk cId="1822568156" sldId="256"/>
            <ac:picMk id="12" creationId="{CCB8BBA9-61F0-9271-5BD9-80AD7C1C3A8E}"/>
          </ac:picMkLst>
        </pc:picChg>
        <pc:picChg chg="add mod">
          <ac:chgData name="S Clark" userId="356b641d-bb84-43b8-8c04-ccd5cf329ed7" providerId="ADAL" clId="{43FC34AA-F2C4-4E07-94D8-2FA21BF8F507}" dt="2025-12-12T16:26:54.844" v="429" actId="732"/>
          <ac:picMkLst>
            <pc:docMk/>
            <pc:sldMk cId="1822568156" sldId="256"/>
            <ac:picMk id="13" creationId="{9EA9798A-7E42-D035-C4FB-8E3A8E3F2A24}"/>
          </ac:picMkLst>
        </pc:picChg>
        <pc:picChg chg="add mod">
          <ac:chgData name="S Clark" userId="356b641d-bb84-43b8-8c04-ccd5cf329ed7" providerId="ADAL" clId="{43FC34AA-F2C4-4E07-94D8-2FA21BF8F507}" dt="2025-12-12T16:28:40.621" v="436" actId="167"/>
          <ac:picMkLst>
            <pc:docMk/>
            <pc:sldMk cId="1822568156" sldId="256"/>
            <ac:picMk id="14" creationId="{0ED27C59-F1A1-17E8-5F5F-AD5D84120F23}"/>
          </ac:picMkLst>
        </pc:picChg>
        <pc:picChg chg="add mod">
          <ac:chgData name="S Clark" userId="356b641d-bb84-43b8-8c04-ccd5cf329ed7" providerId="ADAL" clId="{43FC34AA-F2C4-4E07-94D8-2FA21BF8F507}" dt="2025-12-12T16:35:45.962" v="663" actId="167"/>
          <ac:picMkLst>
            <pc:docMk/>
            <pc:sldMk cId="1822568156" sldId="256"/>
            <ac:picMk id="18" creationId="{FEEF0F25-DE29-817E-285F-1B7E71EEED0A}"/>
          </ac:picMkLst>
        </pc:picChg>
        <pc:picChg chg="add mod">
          <ac:chgData name="S Clark" userId="356b641d-bb84-43b8-8c04-ccd5cf329ed7" providerId="ADAL" clId="{43FC34AA-F2C4-4E07-94D8-2FA21BF8F507}" dt="2025-12-10T14:43:53.178" v="77" actId="1076"/>
          <ac:picMkLst>
            <pc:docMk/>
            <pc:sldMk cId="1822568156" sldId="256"/>
            <ac:picMk id="19" creationId="{F859D997-D2D6-85BB-F766-00D1E682A16C}"/>
          </ac:picMkLst>
        </pc:picChg>
        <pc:picChg chg="add mod topLvl">
          <ac:chgData name="S Clark" userId="356b641d-bb84-43b8-8c04-ccd5cf329ed7" providerId="ADAL" clId="{43FC34AA-F2C4-4E07-94D8-2FA21BF8F507}" dt="2025-12-10T16:00:51.084" v="321" actId="164"/>
          <ac:picMkLst>
            <pc:docMk/>
            <pc:sldMk cId="1822568156" sldId="256"/>
            <ac:picMk id="23" creationId="{4D79757D-47A5-E3BE-8E6A-BF30B212AF33}"/>
          </ac:picMkLst>
        </pc:picChg>
        <pc:picChg chg="add mod ord">
          <ac:chgData name="S Clark" userId="356b641d-bb84-43b8-8c04-ccd5cf329ed7" providerId="ADAL" clId="{43FC34AA-F2C4-4E07-94D8-2FA21BF8F507}" dt="2025-12-10T15:51:19.125" v="207" actId="164"/>
          <ac:picMkLst>
            <pc:docMk/>
            <pc:sldMk cId="1822568156" sldId="256"/>
            <ac:picMk id="47" creationId="{31669566-4972-1128-8454-95E7898623BB}"/>
          </ac:picMkLst>
        </pc:picChg>
        <pc:picChg chg="add mod">
          <ac:chgData name="S Clark" userId="356b641d-bb84-43b8-8c04-ccd5cf329ed7" providerId="ADAL" clId="{43FC34AA-F2C4-4E07-94D8-2FA21BF8F507}" dt="2025-12-10T15:59:52.464" v="308" actId="164"/>
          <ac:picMkLst>
            <pc:docMk/>
            <pc:sldMk cId="1822568156" sldId="256"/>
            <ac:picMk id="50" creationId="{0BFA2F74-4019-4F5C-990F-20064D4A0E16}"/>
          </ac:picMkLst>
        </pc:picChg>
        <pc:picChg chg="add mod">
          <ac:chgData name="S Clark" userId="356b641d-bb84-43b8-8c04-ccd5cf329ed7" providerId="ADAL" clId="{43FC34AA-F2C4-4E07-94D8-2FA21BF8F507}" dt="2025-12-10T15:56:34.531" v="275" actId="164"/>
          <ac:picMkLst>
            <pc:docMk/>
            <pc:sldMk cId="1822568156" sldId="256"/>
            <ac:picMk id="52" creationId="{0713DD28-CA40-58F4-076C-FA6E5D0FAEAD}"/>
          </ac:picMkLst>
        </pc:picChg>
        <pc:picChg chg="add mod">
          <ac:chgData name="S Clark" userId="356b641d-bb84-43b8-8c04-ccd5cf329ed7" providerId="ADAL" clId="{43FC34AA-F2C4-4E07-94D8-2FA21BF8F507}" dt="2025-12-10T16:00:24.429" v="311" actId="164"/>
          <ac:picMkLst>
            <pc:docMk/>
            <pc:sldMk cId="1822568156" sldId="256"/>
            <ac:picMk id="56" creationId="{B8EBAA67-DDE6-25C5-43C7-160EC9341ED0}"/>
          </ac:picMkLst>
        </pc:picChg>
        <pc:picChg chg="add mod">
          <ac:chgData name="S Clark" userId="356b641d-bb84-43b8-8c04-ccd5cf329ed7" providerId="ADAL" clId="{43FC34AA-F2C4-4E07-94D8-2FA21BF8F507}" dt="2025-12-10T16:00:08.182" v="309" actId="164"/>
          <ac:picMkLst>
            <pc:docMk/>
            <pc:sldMk cId="1822568156" sldId="256"/>
            <ac:picMk id="58" creationId="{D3F35A22-0AB8-693B-C11E-3F6E6C0702B4}"/>
          </ac:picMkLst>
        </pc:picChg>
        <pc:picChg chg="mod">
          <ac:chgData name="S Clark" userId="356b641d-bb84-43b8-8c04-ccd5cf329ed7" providerId="ADAL" clId="{43FC34AA-F2C4-4E07-94D8-2FA21BF8F507}" dt="2025-12-10T15:58:38.095" v="290"/>
          <ac:picMkLst>
            <pc:docMk/>
            <pc:sldMk cId="1822568156" sldId="256"/>
            <ac:picMk id="61" creationId="{356B83D8-6AAE-DC10-51FC-58B99895521B}"/>
          </ac:picMkLst>
        </pc:picChg>
        <pc:picChg chg="add mod">
          <ac:chgData name="S Clark" userId="356b641d-bb84-43b8-8c04-ccd5cf329ed7" providerId="ADAL" clId="{43FC34AA-F2C4-4E07-94D8-2FA21BF8F507}" dt="2025-12-12T16:11:24.315" v="348" actId="1076"/>
          <ac:picMkLst>
            <pc:docMk/>
            <pc:sldMk cId="1822568156" sldId="256"/>
            <ac:picMk id="1026" creationId="{7D21D54B-08C7-5496-358B-0035A29C493A}"/>
          </ac:picMkLst>
        </pc:picChg>
        <pc:cxnChg chg="add mod">
          <ac:chgData name="S Clark" userId="356b641d-bb84-43b8-8c04-ccd5cf329ed7" providerId="ADAL" clId="{43FC34AA-F2C4-4E07-94D8-2FA21BF8F507}" dt="2025-12-12T16:38:18.809" v="707" actId="1036"/>
          <ac:cxnSpMkLst>
            <pc:docMk/>
            <pc:sldMk cId="1822568156" sldId="256"/>
            <ac:cxnSpMk id="24" creationId="{C1B9B38A-0F2D-12B2-6A4B-A250A8F3B479}"/>
          </ac:cxnSpMkLst>
        </pc:cxnChg>
        <pc:cxnChg chg="add mod">
          <ac:chgData name="S Clark" userId="356b641d-bb84-43b8-8c04-ccd5cf329ed7" providerId="ADAL" clId="{43FC34AA-F2C4-4E07-94D8-2FA21BF8F507}" dt="2025-12-12T16:36:31.963" v="675" actId="1038"/>
          <ac:cxnSpMkLst>
            <pc:docMk/>
            <pc:sldMk cId="1822568156" sldId="256"/>
            <ac:cxnSpMk id="32" creationId="{8A318831-8066-5147-C4BD-D7A7D27B3B60}"/>
          </ac:cxnSpMkLst>
        </pc:cxnChg>
        <pc:cxnChg chg="add mod">
          <ac:chgData name="S Clark" userId="356b641d-bb84-43b8-8c04-ccd5cf329ed7" providerId="ADAL" clId="{43FC34AA-F2C4-4E07-94D8-2FA21BF8F507}" dt="2025-12-12T16:38:11.648" v="705" actId="14100"/>
          <ac:cxnSpMkLst>
            <pc:docMk/>
            <pc:sldMk cId="1822568156" sldId="256"/>
            <ac:cxnSpMk id="34" creationId="{02A8353F-ECFC-C277-5204-67AADE9BA819}"/>
          </ac:cxnSpMkLst>
        </pc:cxnChg>
        <pc:cxnChg chg="add mod">
          <ac:chgData name="S Clark" userId="356b641d-bb84-43b8-8c04-ccd5cf329ed7" providerId="ADAL" clId="{43FC34AA-F2C4-4E07-94D8-2FA21BF8F507}" dt="2025-12-12T16:37:56.635" v="703" actId="14100"/>
          <ac:cxnSpMkLst>
            <pc:docMk/>
            <pc:sldMk cId="1822568156" sldId="256"/>
            <ac:cxnSpMk id="40" creationId="{4A2353F2-D01E-647B-6512-6796742D5783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595A83-572C-4701-836E-3868DCB7732E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88B74-A10C-4DF6-9A21-0C90FFF23F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239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888B74-A10C-4DF6-9A21-0C90FFF23F0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232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E80C6-D750-D147-9A6F-05F5B81FE088}" type="datetimeFigureOut">
              <a:rPr lang="en-GB" smtClean="0"/>
              <a:t>27/12/2025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2DDC5-A2D4-5A47-B8A2-938F9CA84C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242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FEEF0F25-DE29-817E-285F-1B7E71EEED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3" t="34339" r="27846" b="14596"/>
          <a:stretch>
            <a:fillRect/>
          </a:stretch>
        </p:blipFill>
        <p:spPr bwMode="auto">
          <a:xfrm rot="12937716" flipV="1">
            <a:off x="6034524" y="1832044"/>
            <a:ext cx="816798" cy="70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0ED27C59-F1A1-17E8-5F5F-AD5D84120F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3" t="34339" r="27846" b="14596"/>
          <a:stretch>
            <a:fillRect/>
          </a:stretch>
        </p:blipFill>
        <p:spPr bwMode="auto">
          <a:xfrm rot="8043924" flipV="1">
            <a:off x="183294" y="3776645"/>
            <a:ext cx="816798" cy="70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449D1195-DC73-CAB8-890C-58162B980D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7" t="9165" r="16190" b="1530"/>
          <a:stretch>
            <a:fillRect/>
          </a:stretch>
        </p:blipFill>
        <p:spPr bwMode="auto">
          <a:xfrm rot="10800000" flipV="1">
            <a:off x="5902698" y="846582"/>
            <a:ext cx="962486" cy="122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4A1FDFFF-39DE-BFF8-C938-123C6D722D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72" t="9165" r="16190" b="-8571"/>
          <a:stretch>
            <a:fillRect/>
          </a:stretch>
        </p:blipFill>
        <p:spPr bwMode="auto">
          <a:xfrm rot="13609387" flipV="1">
            <a:off x="2646680" y="2229863"/>
            <a:ext cx="1267097" cy="136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0618DC45-70D3-1D2A-FD54-101E9A476D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8" t="9165" r="16190" b="4738"/>
          <a:stretch>
            <a:fillRect/>
          </a:stretch>
        </p:blipFill>
        <p:spPr bwMode="auto">
          <a:xfrm rot="11344113" flipV="1">
            <a:off x="570315" y="2749957"/>
            <a:ext cx="988124" cy="118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198270AF-3CBA-0398-2BA4-D0E32526E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9" t="9167" r="16190" b="14809"/>
          <a:stretch>
            <a:fillRect/>
          </a:stretch>
        </p:blipFill>
        <p:spPr bwMode="auto">
          <a:xfrm rot="2834456" flipV="1">
            <a:off x="1252609" y="4660205"/>
            <a:ext cx="1005384" cy="1042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9A2A344B-861F-A533-A88F-7F85488F55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8" t="9166" r="16190" b="8160"/>
          <a:stretch>
            <a:fillRect/>
          </a:stretch>
        </p:blipFill>
        <p:spPr bwMode="auto">
          <a:xfrm rot="2416717" flipV="1">
            <a:off x="4215048" y="4373050"/>
            <a:ext cx="1016784" cy="113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7A59909D-8C91-1DA7-6EE2-8B520F08AE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72" t="9165" r="16190" b="-8571"/>
          <a:stretch>
            <a:fillRect/>
          </a:stretch>
        </p:blipFill>
        <p:spPr bwMode="auto">
          <a:xfrm rot="11159602" flipV="1">
            <a:off x="2618857" y="6418472"/>
            <a:ext cx="1267097" cy="136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eaf png graphic clipart design Stock Illustration | Adobe Stock">
            <a:extLst>
              <a:ext uri="{FF2B5EF4-FFF2-40B4-BE49-F238E27FC236}">
                <a16:creationId xmlns:a16="http://schemas.microsoft.com/office/drawing/2014/main" id="{7D21D54B-08C7-5496-358B-0035A29C49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5" t="9079" r="26394" b="3961"/>
          <a:stretch>
            <a:fillRect/>
          </a:stretch>
        </p:blipFill>
        <p:spPr bwMode="auto">
          <a:xfrm rot="16730842">
            <a:off x="312825" y="7758720"/>
            <a:ext cx="1115058" cy="154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B8BBA9-61F0-9271-5BD9-80AD7C1C3A8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2722"/>
          <a:stretch>
            <a:fillRect/>
          </a:stretch>
        </p:blipFill>
        <p:spPr>
          <a:xfrm>
            <a:off x="479083" y="755536"/>
            <a:ext cx="1428765" cy="11561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859D997-D2D6-85BB-F766-00D1E682A1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2722"/>
          <a:stretch>
            <a:fillRect/>
          </a:stretch>
        </p:blipFill>
        <p:spPr>
          <a:xfrm>
            <a:off x="4950154" y="750393"/>
            <a:ext cx="1428765" cy="11561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170" y="188976"/>
            <a:ext cx="6833659" cy="1754326"/>
          </a:xfrm>
          <a:prstGeom prst="rect">
            <a:avLst/>
          </a:prstGeom>
          <a:noFill/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600" b="0" i="0" dirty="0">
                <a:solidFill>
                  <a:srgbClr val="00B050"/>
                </a:solidFill>
                <a:effectLst/>
                <a:latin typeface="Pacifico" panose="00000500000000000000" pitchFamily="2" charset="0"/>
              </a:rPr>
              <a:t>St Mary's Church of England School </a:t>
            </a:r>
          </a:p>
          <a:p>
            <a:pPr algn="ctr">
              <a:buNone/>
            </a:pPr>
            <a:r>
              <a:rPr lang="en-GB" sz="3600" b="0" i="0" dirty="0">
                <a:solidFill>
                  <a:srgbClr val="00B050"/>
                </a:solidFill>
                <a:effectLst/>
                <a:latin typeface="Pacifico" panose="00000500000000000000" pitchFamily="2" charset="0"/>
              </a:rPr>
              <a:t>Eco Code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34F8473-B636-D6C0-0D04-7653A3EFE7AD}"/>
              </a:ext>
            </a:extLst>
          </p:cNvPr>
          <p:cNvGrpSpPr/>
          <p:nvPr/>
        </p:nvGrpSpPr>
        <p:grpSpPr>
          <a:xfrm>
            <a:off x="3277760" y="2387074"/>
            <a:ext cx="2142309" cy="3396830"/>
            <a:chOff x="4064917" y="2621538"/>
            <a:chExt cx="2142309" cy="3396830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9BD3CD4-12F2-6F87-493F-5F5434A2EB40}"/>
                </a:ext>
              </a:extLst>
            </p:cNvPr>
            <p:cNvSpPr txBox="1"/>
            <p:nvPr/>
          </p:nvSpPr>
          <p:spPr>
            <a:xfrm>
              <a:off x="4064917" y="2621538"/>
              <a:ext cx="2142309" cy="339683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Marine</a:t>
              </a:r>
              <a:endParaRPr lang="en-GB" dirty="0"/>
            </a:p>
          </p:txBody>
        </p:sp>
        <p:pic>
          <p:nvPicPr>
            <p:cNvPr id="47" name="Picture 46" descr="A drawing of fish in a circle&#10;&#10;AI-generated content may be incorrect.">
              <a:extLst>
                <a:ext uri="{FF2B5EF4-FFF2-40B4-BE49-F238E27FC236}">
                  <a16:creationId xmlns:a16="http://schemas.microsoft.com/office/drawing/2014/main" id="{31669566-4972-1128-8454-95E789862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452483" y="2686669"/>
              <a:ext cx="1386226" cy="1391673"/>
            </a:xfrm>
            <a:prstGeom prst="rect">
              <a:avLst/>
            </a:prstGeom>
          </p:spPr>
        </p:pic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8D392D8B-D6D4-76D6-5196-849AE85AC8D9}"/>
              </a:ext>
            </a:extLst>
          </p:cNvPr>
          <p:cNvGrpSpPr/>
          <p:nvPr/>
        </p:nvGrpSpPr>
        <p:grpSpPr>
          <a:xfrm>
            <a:off x="3450123" y="5894551"/>
            <a:ext cx="2142309" cy="2398743"/>
            <a:chOff x="1063210" y="2173257"/>
            <a:chExt cx="2142309" cy="2398743"/>
          </a:xfrm>
        </p:grpSpPr>
        <p:pic>
          <p:nvPicPr>
            <p:cNvPr id="23" name="Picture 22" descr="A drawing of a circle with arrows and arrows&#10;&#10;AI-generated content may be incorrect.">
              <a:extLst>
                <a:ext uri="{FF2B5EF4-FFF2-40B4-BE49-F238E27FC236}">
                  <a16:creationId xmlns:a16="http://schemas.microsoft.com/office/drawing/2014/main" id="{4D79757D-47A5-E3BE-8E6A-BF30B212AF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61175" y="2241576"/>
              <a:ext cx="1877816" cy="1996773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BB5315C-A7E5-3C72-5F8A-17F7B8CE27EE}"/>
                </a:ext>
              </a:extLst>
            </p:cNvPr>
            <p:cNvSpPr txBox="1"/>
            <p:nvPr/>
          </p:nvSpPr>
          <p:spPr>
            <a:xfrm>
              <a:off x="1063210" y="2173257"/>
              <a:ext cx="2142309" cy="2398743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Biodiversity</a:t>
              </a:r>
              <a:endParaRPr lang="en-GB" dirty="0"/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752F53FD-1627-AD9B-1D46-9E5B925C8D17}"/>
              </a:ext>
            </a:extLst>
          </p:cNvPr>
          <p:cNvGrpSpPr/>
          <p:nvPr/>
        </p:nvGrpSpPr>
        <p:grpSpPr>
          <a:xfrm>
            <a:off x="282048" y="5582594"/>
            <a:ext cx="2436966" cy="4179370"/>
            <a:chOff x="224912" y="4331261"/>
            <a:chExt cx="2436966" cy="4179370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89B2FF6-7003-29CE-C2E6-84ADFCFD3B01}"/>
                </a:ext>
              </a:extLst>
            </p:cNvPr>
            <p:cNvSpPr txBox="1"/>
            <p:nvPr/>
          </p:nvSpPr>
          <p:spPr>
            <a:xfrm>
              <a:off x="358936" y="4331261"/>
              <a:ext cx="2142309" cy="417937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Litter</a:t>
              </a:r>
              <a:endParaRPr lang="en-GB" dirty="0"/>
            </a:p>
          </p:txBody>
        </p:sp>
        <p:pic>
          <p:nvPicPr>
            <p:cNvPr id="50" name="Picture 49" descr="A child's drawing on a plate&#10;&#10;AI-generated content may be incorrect.">
              <a:extLst>
                <a:ext uri="{FF2B5EF4-FFF2-40B4-BE49-F238E27FC236}">
                  <a16:creationId xmlns:a16="http://schemas.microsoft.com/office/drawing/2014/main" id="{0BFA2F74-4019-4F5C-990F-20064D4A0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24912" y="4355350"/>
              <a:ext cx="2436966" cy="2513121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42BE2ED-4FFE-2C64-BB9C-DADA7DE91A4D}"/>
              </a:ext>
            </a:extLst>
          </p:cNvPr>
          <p:cNvGrpSpPr/>
          <p:nvPr/>
        </p:nvGrpSpPr>
        <p:grpSpPr>
          <a:xfrm>
            <a:off x="2002216" y="3455909"/>
            <a:ext cx="2142309" cy="2729374"/>
            <a:chOff x="4593381" y="4459456"/>
            <a:chExt cx="2142309" cy="2729374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7E8C89C-014C-0B83-8C6E-FA3A6865B6DB}"/>
                </a:ext>
              </a:extLst>
            </p:cNvPr>
            <p:cNvSpPr txBox="1"/>
            <p:nvPr/>
          </p:nvSpPr>
          <p:spPr>
            <a:xfrm>
              <a:off x="4593381" y="4459456"/>
              <a:ext cx="2142309" cy="2729374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School Grounds</a:t>
              </a:r>
              <a:endParaRPr lang="en-GB" dirty="0"/>
            </a:p>
          </p:txBody>
        </p:sp>
        <p:pic>
          <p:nvPicPr>
            <p:cNvPr id="52" name="Picture 51" descr="A child's drawing of a house and a stick figure&#10;&#10;AI-generated content may be incorrect.">
              <a:extLst>
                <a:ext uri="{FF2B5EF4-FFF2-40B4-BE49-F238E27FC236}">
                  <a16:creationId xmlns:a16="http://schemas.microsoft.com/office/drawing/2014/main" id="{0713DD28-CA40-58F4-076C-FA6E5D0FA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755271" y="4580895"/>
              <a:ext cx="1877817" cy="1863461"/>
            </a:xfrm>
            <a:prstGeom prst="rect">
              <a:avLst/>
            </a:prstGeom>
          </p:spPr>
        </p:pic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B25A42D-6BF3-4F67-E6B6-39C1B2FB630E}"/>
              </a:ext>
            </a:extLst>
          </p:cNvPr>
          <p:cNvGrpSpPr/>
          <p:nvPr/>
        </p:nvGrpSpPr>
        <p:grpSpPr>
          <a:xfrm>
            <a:off x="924066" y="2269542"/>
            <a:ext cx="2142309" cy="4179370"/>
            <a:chOff x="3100590" y="5779524"/>
            <a:chExt cx="2142309" cy="4179370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334C690D-C399-4420-BE56-91A1640DB0DB}"/>
                </a:ext>
              </a:extLst>
            </p:cNvPr>
            <p:cNvSpPr txBox="1"/>
            <p:nvPr/>
          </p:nvSpPr>
          <p:spPr>
            <a:xfrm>
              <a:off x="3100590" y="5779524"/>
              <a:ext cx="2142309" cy="417937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Transport</a:t>
              </a:r>
              <a:endParaRPr lang="en-GB" dirty="0"/>
            </a:p>
          </p:txBody>
        </p:sp>
        <p:pic>
          <p:nvPicPr>
            <p:cNvPr id="56" name="Picture 55" descr="A drawing of a bicycle&#10;&#10;AI-generated content may be incorrect.">
              <a:extLst>
                <a:ext uri="{FF2B5EF4-FFF2-40B4-BE49-F238E27FC236}">
                  <a16:creationId xmlns:a16="http://schemas.microsoft.com/office/drawing/2014/main" id="{B8EBAA67-DDE6-25C5-43C7-160EC9341E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06688" y="5922134"/>
              <a:ext cx="1299132" cy="1287322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55793BF-6AF1-EBEA-F4F2-A2A621E5A4B0}"/>
              </a:ext>
            </a:extLst>
          </p:cNvPr>
          <p:cNvGrpSpPr/>
          <p:nvPr/>
        </p:nvGrpSpPr>
        <p:grpSpPr>
          <a:xfrm>
            <a:off x="-85206" y="4183803"/>
            <a:ext cx="2142309" cy="4179370"/>
            <a:chOff x="1743262" y="6623528"/>
            <a:chExt cx="2142309" cy="4179370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63F48F5-00BC-D9B4-BBCF-1E39B7CCE6CA}"/>
                </a:ext>
              </a:extLst>
            </p:cNvPr>
            <p:cNvSpPr txBox="1"/>
            <p:nvPr/>
          </p:nvSpPr>
          <p:spPr>
            <a:xfrm>
              <a:off x="1743262" y="6623528"/>
              <a:ext cx="2142309" cy="417937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Earth</a:t>
              </a:r>
              <a:endParaRPr lang="en-GB" dirty="0"/>
            </a:p>
          </p:txBody>
        </p:sp>
        <p:pic>
          <p:nvPicPr>
            <p:cNvPr id="58" name="Picture 57" descr="A drawing of a planet&#10;&#10;AI-generated content may be incorrect.">
              <a:extLst>
                <a:ext uri="{FF2B5EF4-FFF2-40B4-BE49-F238E27FC236}">
                  <a16:creationId xmlns:a16="http://schemas.microsoft.com/office/drawing/2014/main" id="{D3F35A22-0AB8-693B-C11E-3F6E6C070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313541" y="6671314"/>
              <a:ext cx="1043431" cy="1076283"/>
            </a:xfrm>
            <a:prstGeom prst="rect">
              <a:avLst/>
            </a:prstGeom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18401EF8-63E8-D248-8852-F7D66C178C48}"/>
              </a:ext>
            </a:extLst>
          </p:cNvPr>
          <p:cNvGrpSpPr/>
          <p:nvPr/>
        </p:nvGrpSpPr>
        <p:grpSpPr>
          <a:xfrm>
            <a:off x="4348247" y="3759895"/>
            <a:ext cx="2142309" cy="4179370"/>
            <a:chOff x="2553829" y="4119407"/>
            <a:chExt cx="2142309" cy="4179370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14B7A29-61F3-A1C9-2184-D98DEADF1AF3}"/>
                </a:ext>
              </a:extLst>
            </p:cNvPr>
            <p:cNvSpPr txBox="1"/>
            <p:nvPr/>
          </p:nvSpPr>
          <p:spPr>
            <a:xfrm>
              <a:off x="2553829" y="4119407"/>
              <a:ext cx="2142309" cy="417937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B050"/>
                  </a:solidFill>
                  <a:latin typeface="Pacifico" panose="00000500000000000000" pitchFamily="2" charset="0"/>
                </a:rPr>
                <a:t>Waste</a:t>
              </a:r>
              <a:endParaRPr lang="en-GB" dirty="0"/>
            </a:p>
          </p:txBody>
        </p:sp>
        <p:pic>
          <p:nvPicPr>
            <p:cNvPr id="61" name="Picture 60" descr="A drawing of a trash can&#10;&#10;AI-generated content may be incorrect.">
              <a:extLst>
                <a:ext uri="{FF2B5EF4-FFF2-40B4-BE49-F238E27FC236}">
                  <a16:creationId xmlns:a16="http://schemas.microsoft.com/office/drawing/2014/main" id="{356B83D8-6AAE-DC10-51FC-58B9989552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862440" y="4247590"/>
              <a:ext cx="1499199" cy="1417795"/>
            </a:xfrm>
            <a:prstGeom prst="rect">
              <a:avLst/>
            </a:prstGeom>
          </p:spPr>
        </p:pic>
      </p:grpSp>
      <p:pic>
        <p:nvPicPr>
          <p:cNvPr id="4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EAA31616-BD89-1D75-FCAA-7A11FDCA54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72" t="15378" r="26747" b="-8570"/>
          <a:stretch>
            <a:fillRect/>
          </a:stretch>
        </p:blipFill>
        <p:spPr bwMode="auto">
          <a:xfrm rot="9563346" flipV="1">
            <a:off x="5095752" y="5324003"/>
            <a:ext cx="1122297" cy="127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C1CE8AC3-553B-8E7C-5EA5-760B8C90B6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72" t="9165" r="16190" b="-8571"/>
          <a:stretch>
            <a:fillRect/>
          </a:stretch>
        </p:blipFill>
        <p:spPr bwMode="auto">
          <a:xfrm rot="10800000" flipV="1">
            <a:off x="4930799" y="1827606"/>
            <a:ext cx="1267097" cy="136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leaf png graphic clipart design Stock Illustration | Adobe Stock">
            <a:extLst>
              <a:ext uri="{FF2B5EF4-FFF2-40B4-BE49-F238E27FC236}">
                <a16:creationId xmlns:a16="http://schemas.microsoft.com/office/drawing/2014/main" id="{9EA9798A-7E42-D035-C4FB-8E3A8E3F2A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3" t="34339" r="27846" b="14596"/>
          <a:stretch>
            <a:fillRect/>
          </a:stretch>
        </p:blipFill>
        <p:spPr bwMode="auto">
          <a:xfrm rot="12937716" flipV="1">
            <a:off x="5882124" y="1679644"/>
            <a:ext cx="816798" cy="70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1B9B38A-0F2D-12B2-6A4B-A250A8F3B479}"/>
              </a:ext>
            </a:extLst>
          </p:cNvPr>
          <p:cNvCxnSpPr>
            <a:cxnSpLocks/>
          </p:cNvCxnSpPr>
          <p:nvPr/>
        </p:nvCxnSpPr>
        <p:spPr>
          <a:xfrm>
            <a:off x="56022" y="9040235"/>
            <a:ext cx="6801978" cy="0"/>
          </a:xfrm>
          <a:prstGeom prst="line">
            <a:avLst/>
          </a:prstGeom>
          <a:ln w="2286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A318831-8066-5147-C4BD-D7A7D27B3B60}"/>
              </a:ext>
            </a:extLst>
          </p:cNvPr>
          <p:cNvCxnSpPr>
            <a:cxnSpLocks/>
          </p:cNvCxnSpPr>
          <p:nvPr/>
        </p:nvCxnSpPr>
        <p:spPr>
          <a:xfrm flipH="1">
            <a:off x="6731288" y="60792"/>
            <a:ext cx="60440" cy="8845592"/>
          </a:xfrm>
          <a:prstGeom prst="line">
            <a:avLst/>
          </a:prstGeom>
          <a:ln w="2286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2A8353F-ECFC-C277-5204-67AADE9BA819}"/>
              </a:ext>
            </a:extLst>
          </p:cNvPr>
          <p:cNvCxnSpPr>
            <a:cxnSpLocks/>
          </p:cNvCxnSpPr>
          <p:nvPr/>
        </p:nvCxnSpPr>
        <p:spPr>
          <a:xfrm>
            <a:off x="0" y="0"/>
            <a:ext cx="6865184" cy="0"/>
          </a:xfrm>
          <a:prstGeom prst="line">
            <a:avLst/>
          </a:prstGeom>
          <a:ln w="2286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A2353F2-D01E-647B-6512-6796742D5783}"/>
              </a:ext>
            </a:extLst>
          </p:cNvPr>
          <p:cNvCxnSpPr>
            <a:cxnSpLocks/>
          </p:cNvCxnSpPr>
          <p:nvPr/>
        </p:nvCxnSpPr>
        <p:spPr>
          <a:xfrm>
            <a:off x="64344" y="60792"/>
            <a:ext cx="0" cy="9057082"/>
          </a:xfrm>
          <a:prstGeom prst="line">
            <a:avLst/>
          </a:prstGeom>
          <a:ln w="2286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ADB0554-84A3-CD1D-54CC-088F163DF5AD}"/>
              </a:ext>
            </a:extLst>
          </p:cNvPr>
          <p:cNvSpPr txBox="1"/>
          <p:nvPr/>
        </p:nvSpPr>
        <p:spPr>
          <a:xfrm rot="10800000" flipV="1">
            <a:off x="2349577" y="8400112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Opportunity to make a better World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9DBDDC-5254-C64E-FFF3-29333DF96F0B}"/>
              </a:ext>
            </a:extLst>
          </p:cNvPr>
          <p:cNvSpPr txBox="1"/>
          <p:nvPr/>
        </p:nvSpPr>
        <p:spPr>
          <a:xfrm>
            <a:off x="-280710" y="8643481"/>
            <a:ext cx="40000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Environment needs protecting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57B41A-32C3-A85A-74ED-A93E96B9B3D9}"/>
              </a:ext>
            </a:extLst>
          </p:cNvPr>
          <p:cNvSpPr txBox="1"/>
          <p:nvPr/>
        </p:nvSpPr>
        <p:spPr>
          <a:xfrm rot="10800000" flipV="1">
            <a:off x="3486301" y="7068307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Caring for wildlife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D2C20-B305-171C-A596-3642BD2941F7}"/>
              </a:ext>
            </a:extLst>
          </p:cNvPr>
          <p:cNvSpPr txBox="1"/>
          <p:nvPr/>
        </p:nvSpPr>
        <p:spPr>
          <a:xfrm rot="10800000" flipV="1">
            <a:off x="1826603" y="1970610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Remember Marine Life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2FC969-C102-158B-8D17-6EB1061BDDB5}"/>
              </a:ext>
            </a:extLst>
          </p:cNvPr>
          <p:cNvSpPr txBox="1"/>
          <p:nvPr/>
        </p:nvSpPr>
        <p:spPr>
          <a:xfrm rot="10800000" flipV="1">
            <a:off x="3337342" y="3280891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We don’t litter or waste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CB7C69-C4D1-4CCD-3138-A5E1E6D31E35}"/>
              </a:ext>
            </a:extLst>
          </p:cNvPr>
          <p:cNvSpPr txBox="1"/>
          <p:nvPr/>
        </p:nvSpPr>
        <p:spPr>
          <a:xfrm rot="10800000" flipV="1">
            <a:off x="3540087" y="5441321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Appreciate Life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759491-C47A-A7F5-544B-B4296B1199E2}"/>
              </a:ext>
            </a:extLst>
          </p:cNvPr>
          <p:cNvSpPr txBox="1"/>
          <p:nvPr/>
        </p:nvSpPr>
        <p:spPr>
          <a:xfrm rot="10800000" flipV="1">
            <a:off x="905668" y="7882365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Recycling is important everywhere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1BB212E-3380-9196-CD9A-9BD84E69EEC9}"/>
              </a:ext>
            </a:extLst>
          </p:cNvPr>
          <p:cNvSpPr txBox="1"/>
          <p:nvPr/>
        </p:nvSpPr>
        <p:spPr>
          <a:xfrm rot="10800000" flipV="1">
            <a:off x="954177" y="5449680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i="0" dirty="0">
                <a:effectLst/>
                <a:latin typeface="Pacifico" panose="00000500000000000000" pitchFamily="2" charset="0"/>
              </a:rPr>
              <a:t>It’s important to respect your school grounds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F0CA01C-B61E-6738-E7CD-8584504D983D}"/>
              </a:ext>
            </a:extLst>
          </p:cNvPr>
          <p:cNvSpPr txBox="1"/>
          <p:nvPr/>
        </p:nvSpPr>
        <p:spPr>
          <a:xfrm rot="10800000" flipV="1">
            <a:off x="-1173817" y="3772419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b="0" i="0" dirty="0">
                <a:effectLst/>
                <a:latin typeface="Pacifico" panose="00000500000000000000" pitchFamily="2" charset="0"/>
              </a:rPr>
              <a:t>One chance to Save the World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AF84162-9380-9BD8-876D-F94C6680D26E}"/>
              </a:ext>
            </a:extLst>
          </p:cNvPr>
          <p:cNvSpPr txBox="1"/>
          <p:nvPr/>
        </p:nvSpPr>
        <p:spPr>
          <a:xfrm rot="10800000" flipV="1">
            <a:off x="-929007" y="1914960"/>
            <a:ext cx="49797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200" dirty="0">
                <a:latin typeface="Pacifico" panose="00000500000000000000" pitchFamily="2" charset="0"/>
              </a:rPr>
              <a:t>Remember to walk, cycle or scoot to school</a:t>
            </a:r>
            <a:endParaRPr lang="en-GB" sz="1200" b="0" i="0" dirty="0">
              <a:effectLst/>
              <a:latin typeface="Pacifico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568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582E0B82A07048A48C23433B10B790" ma:contentTypeVersion="17" ma:contentTypeDescription="Create a new document." ma:contentTypeScope="" ma:versionID="66bc1950a5e36fb1878d17547c9d5865">
  <xsd:schema xmlns:xsd="http://www.w3.org/2001/XMLSchema" xmlns:xs="http://www.w3.org/2001/XMLSchema" xmlns:p="http://schemas.microsoft.com/office/2006/metadata/properties" xmlns:ns2="71d96f78-74e6-472a-8bb2-341772c9b8b3" xmlns:ns3="7dd912b2-fccb-479a-8d4b-2937e8398ddb" targetNamespace="http://schemas.microsoft.com/office/2006/metadata/properties" ma:root="true" ma:fieldsID="93da907a72d2fcf6a7c7f172f0214d73" ns2:_="" ns3:_="">
    <xsd:import namespace="71d96f78-74e6-472a-8bb2-341772c9b8b3"/>
    <xsd:import namespace="7dd912b2-fccb-479a-8d4b-2937e8398d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DateModifi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96f78-74e6-472a-8bb2-341772c9b8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e8dad2d-7a76-423e-b4e0-370171c6c2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DateModified" ma:index="24" nillable="true" ma:displayName="Date Modified" ma:default="[today]" ma:format="DateTime" ma:internalName="DateModified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d912b2-fccb-479a-8d4b-2937e8398dd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c7d1f56-7ccc-4f56-a8ce-c0d90b3ae347}" ma:internalName="TaxCatchAll" ma:showField="CatchAllData" ma:web="7dd912b2-fccb-479a-8d4b-2937e8398d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71d96f78-74e6-472a-8bb2-341772c9b8b3">2025-12-10T06:36:00+00:00</DateModified>
    <TaxCatchAll xmlns="7dd912b2-fccb-479a-8d4b-2937e8398ddb" xsi:nil="true"/>
    <lcf76f155ced4ddcb4097134ff3c332f xmlns="71d96f78-74e6-472a-8bb2-341772c9b8b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9595E1-D2A2-42D4-A820-51D553282D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A335A8-FBF7-4FB5-B907-FB8CBE380C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96f78-74e6-472a-8bb2-341772c9b8b3"/>
    <ds:schemaRef ds:uri="7dd912b2-fccb-479a-8d4b-2937e8398d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929502B-3B1B-4102-98CD-B0624168EDC9}">
  <ds:schemaRefs>
    <ds:schemaRef ds:uri="http://schemas.microsoft.com/office/2006/metadata/properties"/>
    <ds:schemaRef ds:uri="http://schemas.microsoft.com/office/infopath/2007/PartnerControls"/>
    <ds:schemaRef ds:uri="71d96f78-74e6-472a-8bb2-341772c9b8b3"/>
    <ds:schemaRef ds:uri="7dd912b2-fccb-479a-8d4b-2937e8398dd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</TotalTime>
  <Words>65</Words>
  <Application>Microsoft Office PowerPoint</Application>
  <PresentationFormat>On-screen Show (4:3)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Pacifico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Clark</dc:creator>
  <cp:lastModifiedBy>S Clark</cp:lastModifiedBy>
  <cp:revision>20</cp:revision>
  <dcterms:created xsi:type="dcterms:W3CDTF">2019-01-18T17:59:35Z</dcterms:created>
  <dcterms:modified xsi:type="dcterms:W3CDTF">2025-12-27T10:59:15Z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2022-11-21T13:37:01Z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df5e12fc-3521-4667-b3b3-127d26b5c785</vt:lpwstr>
  </property>
  <property fmtid="{D5CDD505-2E9C-101B-9397-08002B2CF9AE}" pid="8" name="MSIP_Label_defa4170-0d19-0005-0004-bc88714345d2_ContentBits">
    <vt:lpwstr>0</vt:lpwstr>
  </property>
  <property fmtid="{D5CDD505-2E9C-101B-9397-08002B2CF9AE}" pid="9" name="ContentTypeId">
    <vt:lpwstr>0x01010019582E0B82A07048A48C23433B10B790</vt:lpwstr>
  </property>
  <property fmtid="{D5CDD505-2E9C-101B-9397-08002B2CF9AE}" pid="10" name="MediaServiceImageTags">
    <vt:lpwstr/>
  </property>
</Properties>
</file>